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4" r:id="rId10"/>
    <p:sldId id="267" r:id="rId11"/>
    <p:sldId id="265" r:id="rId12"/>
    <p:sldId id="263" r:id="rId13"/>
  </p:sldIdLst>
  <p:sldSz cx="111617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68" y="-102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2FF3C-1305-41D5-A5CD-9223DC7CC217}" type="doc">
      <dgm:prSet loTypeId="urn:microsoft.com/office/officeart/2005/8/layout/hierarchy2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0CECBC1-C024-49C3-943D-FF132C4628FD}">
      <dgm:prSet phldrT="[Text]"/>
      <dgm:spPr/>
      <dgm:t>
        <a:bodyPr/>
        <a:lstStyle/>
        <a:p>
          <a:r>
            <a:rPr lang="en-US" dirty="0" smtClean="0"/>
            <a:t>Priorities</a:t>
          </a:r>
          <a:endParaRPr lang="en-US" dirty="0"/>
        </a:p>
      </dgm:t>
    </dgm:pt>
    <dgm:pt modelId="{497D6B5D-69C6-43F8-9144-6269ED9FA1DA}" type="parTrans" cxnId="{9AEECFED-CD71-4047-9B21-86810DC1D47B}">
      <dgm:prSet/>
      <dgm:spPr/>
      <dgm:t>
        <a:bodyPr/>
        <a:lstStyle/>
        <a:p>
          <a:endParaRPr lang="en-US"/>
        </a:p>
      </dgm:t>
    </dgm:pt>
    <dgm:pt modelId="{4D287F9E-9A38-4548-A25B-477FA52D5777}" type="sibTrans" cxnId="{9AEECFED-CD71-4047-9B21-86810DC1D47B}">
      <dgm:prSet/>
      <dgm:spPr/>
      <dgm:t>
        <a:bodyPr/>
        <a:lstStyle/>
        <a:p>
          <a:endParaRPr lang="en-US"/>
        </a:p>
      </dgm:t>
    </dgm:pt>
    <dgm:pt modelId="{D7713318-3D59-4842-9DEC-FAFA52B6348D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1. Development of Children &amp; Youth</a:t>
          </a:r>
          <a:endParaRPr lang="en-US" dirty="0"/>
        </a:p>
      </dgm:t>
    </dgm:pt>
    <dgm:pt modelId="{DB484229-D1BA-4927-B77C-561837360C0A}" type="parTrans" cxnId="{66C60744-248A-41A4-A97A-486474266100}">
      <dgm:prSet/>
      <dgm:spPr/>
      <dgm:t>
        <a:bodyPr/>
        <a:lstStyle/>
        <a:p>
          <a:endParaRPr lang="en-US"/>
        </a:p>
      </dgm:t>
    </dgm:pt>
    <dgm:pt modelId="{54871748-C9CC-42F5-8513-65FA814FEC56}" type="sibTrans" cxnId="{66C60744-248A-41A4-A97A-486474266100}">
      <dgm:prSet/>
      <dgm:spPr/>
      <dgm:t>
        <a:bodyPr/>
        <a:lstStyle/>
        <a:p>
          <a:endParaRPr lang="en-US"/>
        </a:p>
      </dgm:t>
    </dgm:pt>
    <dgm:pt modelId="{840F1FF6-A197-48CA-B6C3-CC8E906AF9B8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2. Advancement of Women</a:t>
          </a:r>
          <a:endParaRPr lang="en-US" dirty="0"/>
        </a:p>
      </dgm:t>
    </dgm:pt>
    <dgm:pt modelId="{2F0AB4EF-AE01-44B1-9610-08310FA996E2}" type="parTrans" cxnId="{18476055-2F42-4CB2-AAB4-D123ACED2396}">
      <dgm:prSet/>
      <dgm:spPr/>
      <dgm:t>
        <a:bodyPr/>
        <a:lstStyle/>
        <a:p>
          <a:endParaRPr lang="en-US"/>
        </a:p>
      </dgm:t>
    </dgm:pt>
    <dgm:pt modelId="{1F386C23-F2D1-46C3-A798-FF5804CBD1E7}" type="sibTrans" cxnId="{18476055-2F42-4CB2-AAB4-D123ACED2396}">
      <dgm:prSet/>
      <dgm:spPr/>
      <dgm:t>
        <a:bodyPr/>
        <a:lstStyle/>
        <a:p>
          <a:endParaRPr lang="en-US"/>
        </a:p>
      </dgm:t>
    </dgm:pt>
    <dgm:pt modelId="{9785F8EA-AB5E-46D9-B756-0D040E9DA96D}">
      <dgm:prSet phldrT="[Text]"/>
      <dgm:spPr/>
      <dgm:t>
        <a:bodyPr/>
        <a:lstStyle/>
        <a:p>
          <a:r>
            <a:rPr lang="en-US" dirty="0" smtClean="0"/>
            <a:t>3. Welfare of Senior Citizens</a:t>
          </a:r>
          <a:endParaRPr lang="en-US" dirty="0"/>
        </a:p>
      </dgm:t>
    </dgm:pt>
    <dgm:pt modelId="{68A086BA-DBC1-4758-B345-0E844CA3FA08}" type="parTrans" cxnId="{1B85C670-7B0E-4BF7-AC3B-3707D0054130}">
      <dgm:prSet/>
      <dgm:spPr/>
      <dgm:t>
        <a:bodyPr/>
        <a:lstStyle/>
        <a:p>
          <a:endParaRPr lang="en-US"/>
        </a:p>
      </dgm:t>
    </dgm:pt>
    <dgm:pt modelId="{21044CE5-EBF9-42A6-A80C-E9BC4E8D6EFA}" type="sibTrans" cxnId="{1B85C670-7B0E-4BF7-AC3B-3707D0054130}">
      <dgm:prSet/>
      <dgm:spPr/>
      <dgm:t>
        <a:bodyPr/>
        <a:lstStyle/>
        <a:p>
          <a:endParaRPr lang="en-US"/>
        </a:p>
      </dgm:t>
    </dgm:pt>
    <dgm:pt modelId="{8B90EA72-B769-4EDA-86ED-22E088E28FB3}" type="pres">
      <dgm:prSet presAssocID="{BE42FF3C-1305-41D5-A5CD-9223DC7CC2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9D3D48-9E01-4D35-8C87-7D9E71BDB455}" type="pres">
      <dgm:prSet presAssocID="{E0CECBC1-C024-49C3-943D-FF132C4628FD}" presName="root1" presStyleCnt="0"/>
      <dgm:spPr/>
      <dgm:t>
        <a:bodyPr/>
        <a:lstStyle/>
        <a:p>
          <a:endParaRPr lang="en-US"/>
        </a:p>
      </dgm:t>
    </dgm:pt>
    <dgm:pt modelId="{22C1DE96-5738-455C-8D72-FAF3F5ADF4B8}" type="pres">
      <dgm:prSet presAssocID="{E0CECBC1-C024-49C3-943D-FF132C4628FD}" presName="LevelOneTextNode" presStyleLbl="node0" presStyleIdx="0" presStyleCnt="1" custLinFactNeighborX="-60491" custLinFactNeighborY="-122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5A466C-8435-44C4-96EB-49BB730E26E6}" type="pres">
      <dgm:prSet presAssocID="{E0CECBC1-C024-49C3-943D-FF132C4628FD}" presName="level2hierChild" presStyleCnt="0"/>
      <dgm:spPr/>
      <dgm:t>
        <a:bodyPr/>
        <a:lstStyle/>
        <a:p>
          <a:endParaRPr lang="en-US"/>
        </a:p>
      </dgm:t>
    </dgm:pt>
    <dgm:pt modelId="{BCD2EDB1-ECFE-43C1-A31F-A377E43E8ACB}" type="pres">
      <dgm:prSet presAssocID="{DB484229-D1BA-4927-B77C-561837360C0A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3457F4D-BF8A-4D09-96E7-63118431B4C4}" type="pres">
      <dgm:prSet presAssocID="{DB484229-D1BA-4927-B77C-561837360C0A}" presName="connTx" presStyleLbl="parChTrans1D2" presStyleIdx="0" presStyleCnt="3"/>
      <dgm:spPr/>
      <dgm:t>
        <a:bodyPr/>
        <a:lstStyle/>
        <a:p>
          <a:endParaRPr lang="en-US"/>
        </a:p>
      </dgm:t>
    </dgm:pt>
    <dgm:pt modelId="{07612225-8467-4028-8437-169EBF374599}" type="pres">
      <dgm:prSet presAssocID="{D7713318-3D59-4842-9DEC-FAFA52B6348D}" presName="root2" presStyleCnt="0"/>
      <dgm:spPr/>
      <dgm:t>
        <a:bodyPr/>
        <a:lstStyle/>
        <a:p>
          <a:endParaRPr lang="en-US"/>
        </a:p>
      </dgm:t>
    </dgm:pt>
    <dgm:pt modelId="{BE0BD161-9308-4CD6-8F3B-DFA2C9DA35EB}" type="pres">
      <dgm:prSet presAssocID="{D7713318-3D59-4842-9DEC-FAFA52B6348D}" presName="LevelTwoTextNode" presStyleLbl="node2" presStyleIdx="0" presStyleCnt="3" custLinFactNeighborX="-51575" custLinFactNeighborY="-161">
        <dgm:presLayoutVars>
          <dgm:chPref val="3"/>
        </dgm:presLayoutVars>
      </dgm:prSet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8EB9168E-9FF0-4F4F-B02B-5AAB9BB7382D}" type="pres">
      <dgm:prSet presAssocID="{D7713318-3D59-4842-9DEC-FAFA52B6348D}" presName="level3hierChild" presStyleCnt="0"/>
      <dgm:spPr/>
      <dgm:t>
        <a:bodyPr/>
        <a:lstStyle/>
        <a:p>
          <a:endParaRPr lang="en-US"/>
        </a:p>
      </dgm:t>
    </dgm:pt>
    <dgm:pt modelId="{3BAF90D6-7597-4B20-8DA9-A0CACA4648B5}" type="pres">
      <dgm:prSet presAssocID="{2F0AB4EF-AE01-44B1-9610-08310FA996E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BEF32CE2-A7F3-44AC-86D8-F3064181DE3B}" type="pres">
      <dgm:prSet presAssocID="{2F0AB4EF-AE01-44B1-9610-08310FA996E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85B4988F-8CAA-46B6-B750-E9AD71CD47E4}" type="pres">
      <dgm:prSet presAssocID="{840F1FF6-A197-48CA-B6C3-CC8E906AF9B8}" presName="root2" presStyleCnt="0"/>
      <dgm:spPr/>
      <dgm:t>
        <a:bodyPr/>
        <a:lstStyle/>
        <a:p>
          <a:endParaRPr lang="en-US"/>
        </a:p>
      </dgm:t>
    </dgm:pt>
    <dgm:pt modelId="{A1D3C7C3-4A61-4091-95B0-B9672AB8B32A}" type="pres">
      <dgm:prSet presAssocID="{840F1FF6-A197-48CA-B6C3-CC8E906AF9B8}" presName="LevelTwoTextNode" presStyleLbl="node2" presStyleIdx="1" presStyleCnt="3" custLinFactNeighborX="-27207" custLinFactNeighborY="-6859">
        <dgm:presLayoutVars>
          <dgm:chPref val="3"/>
        </dgm:presLayoutVars>
      </dgm:prSet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0C5F1BFB-BF95-4CA4-815C-B5FC88CB78E7}" type="pres">
      <dgm:prSet presAssocID="{840F1FF6-A197-48CA-B6C3-CC8E906AF9B8}" presName="level3hierChild" presStyleCnt="0"/>
      <dgm:spPr/>
      <dgm:t>
        <a:bodyPr/>
        <a:lstStyle/>
        <a:p>
          <a:endParaRPr lang="en-US"/>
        </a:p>
      </dgm:t>
    </dgm:pt>
    <dgm:pt modelId="{FA42085C-9AF9-4F38-8CF6-81E0B67BAADF}" type="pres">
      <dgm:prSet presAssocID="{68A086BA-DBC1-4758-B345-0E844CA3FA08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94789FEB-1029-43B4-B522-719B0271E1B0}" type="pres">
      <dgm:prSet presAssocID="{68A086BA-DBC1-4758-B345-0E844CA3FA08}" presName="connTx" presStyleLbl="parChTrans1D2" presStyleIdx="2" presStyleCnt="3"/>
      <dgm:spPr/>
      <dgm:t>
        <a:bodyPr/>
        <a:lstStyle/>
        <a:p>
          <a:endParaRPr lang="en-US"/>
        </a:p>
      </dgm:t>
    </dgm:pt>
    <dgm:pt modelId="{46BDD0CB-2A7B-457A-9D9B-CC3CCB2685CE}" type="pres">
      <dgm:prSet presAssocID="{9785F8EA-AB5E-46D9-B756-0D040E9DA96D}" presName="root2" presStyleCnt="0"/>
      <dgm:spPr/>
      <dgm:t>
        <a:bodyPr/>
        <a:lstStyle/>
        <a:p>
          <a:endParaRPr lang="en-US"/>
        </a:p>
      </dgm:t>
    </dgm:pt>
    <dgm:pt modelId="{F48D72B4-182C-4558-864D-F8B4E0DE3B2E}" type="pres">
      <dgm:prSet presAssocID="{9785F8EA-AB5E-46D9-B756-0D040E9DA96D}" presName="LevelTwoTextNode" presStyleLbl="node2" presStyleIdx="2" presStyleCnt="3" custLinFactNeighborX="10699" custLinFactNeighborY="-8141">
        <dgm:presLayoutVars>
          <dgm:chPref val="3"/>
        </dgm:presLayoutVars>
      </dgm:prSet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3050B5E4-70FC-4AA3-B594-FC1927067080}" type="pres">
      <dgm:prSet presAssocID="{9785F8EA-AB5E-46D9-B756-0D040E9DA96D}" presName="level3hierChild" presStyleCnt="0"/>
      <dgm:spPr/>
      <dgm:t>
        <a:bodyPr/>
        <a:lstStyle/>
        <a:p>
          <a:endParaRPr lang="en-US"/>
        </a:p>
      </dgm:t>
    </dgm:pt>
  </dgm:ptLst>
  <dgm:cxnLst>
    <dgm:cxn modelId="{18476055-2F42-4CB2-AAB4-D123ACED2396}" srcId="{E0CECBC1-C024-49C3-943D-FF132C4628FD}" destId="{840F1FF6-A197-48CA-B6C3-CC8E906AF9B8}" srcOrd="1" destOrd="0" parTransId="{2F0AB4EF-AE01-44B1-9610-08310FA996E2}" sibTransId="{1F386C23-F2D1-46C3-A798-FF5804CBD1E7}"/>
    <dgm:cxn modelId="{1FCDC643-971B-4337-B736-770434F3390A}" type="presOf" srcId="{68A086BA-DBC1-4758-B345-0E844CA3FA08}" destId="{FA42085C-9AF9-4F38-8CF6-81E0B67BAADF}" srcOrd="0" destOrd="0" presId="urn:microsoft.com/office/officeart/2005/8/layout/hierarchy2"/>
    <dgm:cxn modelId="{66C60744-248A-41A4-A97A-486474266100}" srcId="{E0CECBC1-C024-49C3-943D-FF132C4628FD}" destId="{D7713318-3D59-4842-9DEC-FAFA52B6348D}" srcOrd="0" destOrd="0" parTransId="{DB484229-D1BA-4927-B77C-561837360C0A}" sibTransId="{54871748-C9CC-42F5-8513-65FA814FEC56}"/>
    <dgm:cxn modelId="{C1CDAA61-7110-42EE-8710-26B8387E26E1}" type="presOf" srcId="{E0CECBC1-C024-49C3-943D-FF132C4628FD}" destId="{22C1DE96-5738-455C-8D72-FAF3F5ADF4B8}" srcOrd="0" destOrd="0" presId="urn:microsoft.com/office/officeart/2005/8/layout/hierarchy2"/>
    <dgm:cxn modelId="{63BB7433-6FF6-4160-9429-316415635FD3}" type="presOf" srcId="{2F0AB4EF-AE01-44B1-9610-08310FA996E2}" destId="{BEF32CE2-A7F3-44AC-86D8-F3064181DE3B}" srcOrd="1" destOrd="0" presId="urn:microsoft.com/office/officeart/2005/8/layout/hierarchy2"/>
    <dgm:cxn modelId="{D66B03D4-5D23-4FBC-AA14-259FAFACE1E6}" type="presOf" srcId="{BE42FF3C-1305-41D5-A5CD-9223DC7CC217}" destId="{8B90EA72-B769-4EDA-86ED-22E088E28FB3}" srcOrd="0" destOrd="0" presId="urn:microsoft.com/office/officeart/2005/8/layout/hierarchy2"/>
    <dgm:cxn modelId="{EF1CE129-8128-4FC4-95BC-8418225F1C4C}" type="presOf" srcId="{68A086BA-DBC1-4758-B345-0E844CA3FA08}" destId="{94789FEB-1029-43B4-B522-719B0271E1B0}" srcOrd="1" destOrd="0" presId="urn:microsoft.com/office/officeart/2005/8/layout/hierarchy2"/>
    <dgm:cxn modelId="{6BCA9BAC-BCB6-4CA4-BFF8-EC834BD1F784}" type="presOf" srcId="{DB484229-D1BA-4927-B77C-561837360C0A}" destId="{83457F4D-BF8A-4D09-96E7-63118431B4C4}" srcOrd="1" destOrd="0" presId="urn:microsoft.com/office/officeart/2005/8/layout/hierarchy2"/>
    <dgm:cxn modelId="{92E6DF83-D8CE-4ADA-8A6F-B723F79B65A9}" type="presOf" srcId="{D7713318-3D59-4842-9DEC-FAFA52B6348D}" destId="{BE0BD161-9308-4CD6-8F3B-DFA2C9DA35EB}" srcOrd="0" destOrd="0" presId="urn:microsoft.com/office/officeart/2005/8/layout/hierarchy2"/>
    <dgm:cxn modelId="{F037DE93-6993-46C5-8EC9-386AAB44B692}" type="presOf" srcId="{840F1FF6-A197-48CA-B6C3-CC8E906AF9B8}" destId="{A1D3C7C3-4A61-4091-95B0-B9672AB8B32A}" srcOrd="0" destOrd="0" presId="urn:microsoft.com/office/officeart/2005/8/layout/hierarchy2"/>
    <dgm:cxn modelId="{91B5559B-FFE9-4776-9B96-103F81CFA90F}" type="presOf" srcId="{2F0AB4EF-AE01-44B1-9610-08310FA996E2}" destId="{3BAF90D6-7597-4B20-8DA9-A0CACA4648B5}" srcOrd="0" destOrd="0" presId="urn:microsoft.com/office/officeart/2005/8/layout/hierarchy2"/>
    <dgm:cxn modelId="{0853C67A-D365-483F-BB83-A6EFB7F6E45C}" type="presOf" srcId="{9785F8EA-AB5E-46D9-B756-0D040E9DA96D}" destId="{F48D72B4-182C-4558-864D-F8B4E0DE3B2E}" srcOrd="0" destOrd="0" presId="urn:microsoft.com/office/officeart/2005/8/layout/hierarchy2"/>
    <dgm:cxn modelId="{9AEECFED-CD71-4047-9B21-86810DC1D47B}" srcId="{BE42FF3C-1305-41D5-A5CD-9223DC7CC217}" destId="{E0CECBC1-C024-49C3-943D-FF132C4628FD}" srcOrd="0" destOrd="0" parTransId="{497D6B5D-69C6-43F8-9144-6269ED9FA1DA}" sibTransId="{4D287F9E-9A38-4548-A25B-477FA52D5777}"/>
    <dgm:cxn modelId="{133BB2FD-FF8A-4B0A-8978-970F2D555F20}" type="presOf" srcId="{DB484229-D1BA-4927-B77C-561837360C0A}" destId="{BCD2EDB1-ECFE-43C1-A31F-A377E43E8ACB}" srcOrd="0" destOrd="0" presId="urn:microsoft.com/office/officeart/2005/8/layout/hierarchy2"/>
    <dgm:cxn modelId="{1B85C670-7B0E-4BF7-AC3B-3707D0054130}" srcId="{E0CECBC1-C024-49C3-943D-FF132C4628FD}" destId="{9785F8EA-AB5E-46D9-B756-0D040E9DA96D}" srcOrd="2" destOrd="0" parTransId="{68A086BA-DBC1-4758-B345-0E844CA3FA08}" sibTransId="{21044CE5-EBF9-42A6-A80C-E9BC4E8D6EFA}"/>
    <dgm:cxn modelId="{10AA720F-D8A3-4C18-8D76-517B8FE886F8}" type="presParOf" srcId="{8B90EA72-B769-4EDA-86ED-22E088E28FB3}" destId="{E49D3D48-9E01-4D35-8C87-7D9E71BDB455}" srcOrd="0" destOrd="0" presId="urn:microsoft.com/office/officeart/2005/8/layout/hierarchy2"/>
    <dgm:cxn modelId="{F34FC15B-C53D-42A5-9EDA-B683A6A06B1E}" type="presParOf" srcId="{E49D3D48-9E01-4D35-8C87-7D9E71BDB455}" destId="{22C1DE96-5738-455C-8D72-FAF3F5ADF4B8}" srcOrd="0" destOrd="0" presId="urn:microsoft.com/office/officeart/2005/8/layout/hierarchy2"/>
    <dgm:cxn modelId="{AF22BD29-9DB4-4F56-B8D6-C372F7882362}" type="presParOf" srcId="{E49D3D48-9E01-4D35-8C87-7D9E71BDB455}" destId="{025A466C-8435-44C4-96EB-49BB730E26E6}" srcOrd="1" destOrd="0" presId="urn:microsoft.com/office/officeart/2005/8/layout/hierarchy2"/>
    <dgm:cxn modelId="{83D60390-E375-48F6-BDB2-AB3DBD0C269E}" type="presParOf" srcId="{025A466C-8435-44C4-96EB-49BB730E26E6}" destId="{BCD2EDB1-ECFE-43C1-A31F-A377E43E8ACB}" srcOrd="0" destOrd="0" presId="urn:microsoft.com/office/officeart/2005/8/layout/hierarchy2"/>
    <dgm:cxn modelId="{AEFD4261-CAA9-4F76-A34A-3EEAB7566ECE}" type="presParOf" srcId="{BCD2EDB1-ECFE-43C1-A31F-A377E43E8ACB}" destId="{83457F4D-BF8A-4D09-96E7-63118431B4C4}" srcOrd="0" destOrd="0" presId="urn:microsoft.com/office/officeart/2005/8/layout/hierarchy2"/>
    <dgm:cxn modelId="{535B722D-0668-4BB3-B7A8-2D4D7BF3E48B}" type="presParOf" srcId="{025A466C-8435-44C4-96EB-49BB730E26E6}" destId="{07612225-8467-4028-8437-169EBF374599}" srcOrd="1" destOrd="0" presId="urn:microsoft.com/office/officeart/2005/8/layout/hierarchy2"/>
    <dgm:cxn modelId="{B6471BB1-1A9E-428D-B73D-D11576B85167}" type="presParOf" srcId="{07612225-8467-4028-8437-169EBF374599}" destId="{BE0BD161-9308-4CD6-8F3B-DFA2C9DA35EB}" srcOrd="0" destOrd="0" presId="urn:microsoft.com/office/officeart/2005/8/layout/hierarchy2"/>
    <dgm:cxn modelId="{B42930B6-B017-44CB-A691-D1DD18439804}" type="presParOf" srcId="{07612225-8467-4028-8437-169EBF374599}" destId="{8EB9168E-9FF0-4F4F-B02B-5AAB9BB7382D}" srcOrd="1" destOrd="0" presId="urn:microsoft.com/office/officeart/2005/8/layout/hierarchy2"/>
    <dgm:cxn modelId="{0F3EBB5E-C6EE-42A0-947C-3483E0E4242E}" type="presParOf" srcId="{025A466C-8435-44C4-96EB-49BB730E26E6}" destId="{3BAF90D6-7597-4B20-8DA9-A0CACA4648B5}" srcOrd="2" destOrd="0" presId="urn:microsoft.com/office/officeart/2005/8/layout/hierarchy2"/>
    <dgm:cxn modelId="{C5F837D7-648A-48BA-ADCE-38D12EDA4013}" type="presParOf" srcId="{3BAF90D6-7597-4B20-8DA9-A0CACA4648B5}" destId="{BEF32CE2-A7F3-44AC-86D8-F3064181DE3B}" srcOrd="0" destOrd="0" presId="urn:microsoft.com/office/officeart/2005/8/layout/hierarchy2"/>
    <dgm:cxn modelId="{E0CAE84D-416C-4AE9-B553-7DAAAC0494A5}" type="presParOf" srcId="{025A466C-8435-44C4-96EB-49BB730E26E6}" destId="{85B4988F-8CAA-46B6-B750-E9AD71CD47E4}" srcOrd="3" destOrd="0" presId="urn:microsoft.com/office/officeart/2005/8/layout/hierarchy2"/>
    <dgm:cxn modelId="{AC2C9536-17F7-4771-A62E-F74802474A7B}" type="presParOf" srcId="{85B4988F-8CAA-46B6-B750-E9AD71CD47E4}" destId="{A1D3C7C3-4A61-4091-95B0-B9672AB8B32A}" srcOrd="0" destOrd="0" presId="urn:microsoft.com/office/officeart/2005/8/layout/hierarchy2"/>
    <dgm:cxn modelId="{D08EA888-5592-4167-B077-BAA63BD2929A}" type="presParOf" srcId="{85B4988F-8CAA-46B6-B750-E9AD71CD47E4}" destId="{0C5F1BFB-BF95-4CA4-815C-B5FC88CB78E7}" srcOrd="1" destOrd="0" presId="urn:microsoft.com/office/officeart/2005/8/layout/hierarchy2"/>
    <dgm:cxn modelId="{EA011241-B249-4EBE-BDE3-94F4BE3783D7}" type="presParOf" srcId="{025A466C-8435-44C4-96EB-49BB730E26E6}" destId="{FA42085C-9AF9-4F38-8CF6-81E0B67BAADF}" srcOrd="4" destOrd="0" presId="urn:microsoft.com/office/officeart/2005/8/layout/hierarchy2"/>
    <dgm:cxn modelId="{0963F411-87EC-40B9-BDEF-6BD2C857B63F}" type="presParOf" srcId="{FA42085C-9AF9-4F38-8CF6-81E0B67BAADF}" destId="{94789FEB-1029-43B4-B522-719B0271E1B0}" srcOrd="0" destOrd="0" presId="urn:microsoft.com/office/officeart/2005/8/layout/hierarchy2"/>
    <dgm:cxn modelId="{13205749-6F23-4C69-B056-B1473C3E6501}" type="presParOf" srcId="{025A466C-8435-44C4-96EB-49BB730E26E6}" destId="{46BDD0CB-2A7B-457A-9D9B-CC3CCB2685CE}" srcOrd="5" destOrd="0" presId="urn:microsoft.com/office/officeart/2005/8/layout/hierarchy2"/>
    <dgm:cxn modelId="{4DC89566-C527-4D40-B9A1-971912655CA4}" type="presParOf" srcId="{46BDD0CB-2A7B-457A-9D9B-CC3CCB2685CE}" destId="{F48D72B4-182C-4558-864D-F8B4E0DE3B2E}" srcOrd="0" destOrd="0" presId="urn:microsoft.com/office/officeart/2005/8/layout/hierarchy2"/>
    <dgm:cxn modelId="{EB5C334A-6664-4E58-8559-CD35160FA260}" type="presParOf" srcId="{46BDD0CB-2A7B-457A-9D9B-CC3CCB2685CE}" destId="{3050B5E4-70FC-4AA3-B594-FC1927067080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42FF3C-1305-41D5-A5CD-9223DC7CC217}" type="doc">
      <dgm:prSet loTypeId="urn:microsoft.com/office/officeart/2005/8/layout/hierarchy2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0CECBC1-C024-49C3-943D-FF132C4628FD}">
      <dgm:prSet phldrT="[Text]"/>
      <dgm:spPr/>
      <dgm:t>
        <a:bodyPr/>
        <a:lstStyle/>
        <a:p>
          <a:r>
            <a:rPr lang="en-US" dirty="0" smtClean="0"/>
            <a:t>Ministry of S/W</a:t>
          </a:r>
          <a:endParaRPr lang="en-US" dirty="0"/>
        </a:p>
      </dgm:t>
    </dgm:pt>
    <dgm:pt modelId="{497D6B5D-69C6-43F8-9144-6269ED9FA1DA}" type="parTrans" cxnId="{9AEECFED-CD71-4047-9B21-86810DC1D47B}">
      <dgm:prSet/>
      <dgm:spPr/>
      <dgm:t>
        <a:bodyPr/>
        <a:lstStyle/>
        <a:p>
          <a:endParaRPr lang="en-US"/>
        </a:p>
      </dgm:t>
    </dgm:pt>
    <dgm:pt modelId="{4D287F9E-9A38-4548-A25B-477FA52D5777}" type="sibTrans" cxnId="{9AEECFED-CD71-4047-9B21-86810DC1D47B}">
      <dgm:prSet/>
      <dgm:spPr/>
      <dgm:t>
        <a:bodyPr/>
        <a:lstStyle/>
        <a:p>
          <a:endParaRPr lang="en-US"/>
        </a:p>
      </dgm:t>
    </dgm:pt>
    <dgm:pt modelId="{D7713318-3D59-4842-9DEC-FAFA52B6348D}">
      <dgm:prSet phldrT="[Text]"/>
      <dgm:spPr/>
      <dgm:t>
        <a:bodyPr/>
        <a:lstStyle/>
        <a:p>
          <a:r>
            <a:rPr lang="en-US" dirty="0" smtClean="0"/>
            <a:t>Special Education</a:t>
          </a:r>
          <a:endParaRPr lang="en-US" dirty="0"/>
        </a:p>
      </dgm:t>
    </dgm:pt>
    <dgm:pt modelId="{DB484229-D1BA-4927-B77C-561837360C0A}" type="parTrans" cxnId="{66C60744-248A-41A4-A97A-486474266100}">
      <dgm:prSet/>
      <dgm:spPr/>
      <dgm:t>
        <a:bodyPr/>
        <a:lstStyle/>
        <a:p>
          <a:endParaRPr lang="en-US"/>
        </a:p>
      </dgm:t>
    </dgm:pt>
    <dgm:pt modelId="{54871748-C9CC-42F5-8513-65FA814FEC56}" type="sibTrans" cxnId="{66C60744-248A-41A4-A97A-486474266100}">
      <dgm:prSet/>
      <dgm:spPr/>
      <dgm:t>
        <a:bodyPr/>
        <a:lstStyle/>
        <a:p>
          <a:endParaRPr lang="en-US"/>
        </a:p>
      </dgm:t>
    </dgm:pt>
    <dgm:pt modelId="{840F1FF6-A197-48CA-B6C3-CC8E906AF9B8}">
      <dgm:prSet phldrT="[Text]"/>
      <dgm:spPr/>
      <dgm:t>
        <a:bodyPr/>
        <a:lstStyle/>
        <a:p>
          <a:r>
            <a:rPr lang="en-US" dirty="0" smtClean="0"/>
            <a:t>Social Welfare and </a:t>
          </a:r>
          <a:r>
            <a:rPr lang="en-US" dirty="0" err="1" smtClean="0"/>
            <a:t>Zakat</a:t>
          </a:r>
          <a:endParaRPr lang="en-US" dirty="0"/>
        </a:p>
      </dgm:t>
    </dgm:pt>
    <dgm:pt modelId="{2F0AB4EF-AE01-44B1-9610-08310FA996E2}" type="parTrans" cxnId="{18476055-2F42-4CB2-AAB4-D123ACED2396}">
      <dgm:prSet/>
      <dgm:spPr/>
      <dgm:t>
        <a:bodyPr/>
        <a:lstStyle/>
        <a:p>
          <a:endParaRPr lang="en-US"/>
        </a:p>
      </dgm:t>
    </dgm:pt>
    <dgm:pt modelId="{1F386C23-F2D1-46C3-A798-FF5804CBD1E7}" type="sibTrans" cxnId="{18476055-2F42-4CB2-AAB4-D123ACED2396}">
      <dgm:prSet/>
      <dgm:spPr/>
      <dgm:t>
        <a:bodyPr/>
        <a:lstStyle/>
        <a:p>
          <a:endParaRPr lang="en-US"/>
        </a:p>
      </dgm:t>
    </dgm:pt>
    <dgm:pt modelId="{8B90EA72-B769-4EDA-86ED-22E088E28FB3}" type="pres">
      <dgm:prSet presAssocID="{BE42FF3C-1305-41D5-A5CD-9223DC7CC2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9D3D48-9E01-4D35-8C87-7D9E71BDB455}" type="pres">
      <dgm:prSet presAssocID="{E0CECBC1-C024-49C3-943D-FF132C4628FD}" presName="root1" presStyleCnt="0"/>
      <dgm:spPr/>
    </dgm:pt>
    <dgm:pt modelId="{22C1DE96-5738-455C-8D72-FAF3F5ADF4B8}" type="pres">
      <dgm:prSet presAssocID="{E0CECBC1-C024-49C3-943D-FF132C4628F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5A466C-8435-44C4-96EB-49BB730E26E6}" type="pres">
      <dgm:prSet presAssocID="{E0CECBC1-C024-49C3-943D-FF132C4628FD}" presName="level2hierChild" presStyleCnt="0"/>
      <dgm:spPr/>
    </dgm:pt>
    <dgm:pt modelId="{BCD2EDB1-ECFE-43C1-A31F-A377E43E8ACB}" type="pres">
      <dgm:prSet presAssocID="{DB484229-D1BA-4927-B77C-561837360C0A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83457F4D-BF8A-4D09-96E7-63118431B4C4}" type="pres">
      <dgm:prSet presAssocID="{DB484229-D1BA-4927-B77C-561837360C0A}" presName="connTx" presStyleLbl="parChTrans1D2" presStyleIdx="0" presStyleCnt="2"/>
      <dgm:spPr/>
      <dgm:t>
        <a:bodyPr/>
        <a:lstStyle/>
        <a:p>
          <a:endParaRPr lang="en-US"/>
        </a:p>
      </dgm:t>
    </dgm:pt>
    <dgm:pt modelId="{07612225-8467-4028-8437-169EBF374599}" type="pres">
      <dgm:prSet presAssocID="{D7713318-3D59-4842-9DEC-FAFA52B6348D}" presName="root2" presStyleCnt="0"/>
      <dgm:spPr/>
    </dgm:pt>
    <dgm:pt modelId="{BE0BD161-9308-4CD6-8F3B-DFA2C9DA35EB}" type="pres">
      <dgm:prSet presAssocID="{D7713318-3D59-4842-9DEC-FAFA52B6348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B9168E-9FF0-4F4F-B02B-5AAB9BB7382D}" type="pres">
      <dgm:prSet presAssocID="{D7713318-3D59-4842-9DEC-FAFA52B6348D}" presName="level3hierChild" presStyleCnt="0"/>
      <dgm:spPr/>
    </dgm:pt>
    <dgm:pt modelId="{3BAF90D6-7597-4B20-8DA9-A0CACA4648B5}" type="pres">
      <dgm:prSet presAssocID="{2F0AB4EF-AE01-44B1-9610-08310FA996E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EF32CE2-A7F3-44AC-86D8-F3064181DE3B}" type="pres">
      <dgm:prSet presAssocID="{2F0AB4EF-AE01-44B1-9610-08310FA996E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5B4988F-8CAA-46B6-B750-E9AD71CD47E4}" type="pres">
      <dgm:prSet presAssocID="{840F1FF6-A197-48CA-B6C3-CC8E906AF9B8}" presName="root2" presStyleCnt="0"/>
      <dgm:spPr/>
    </dgm:pt>
    <dgm:pt modelId="{A1D3C7C3-4A61-4091-95B0-B9672AB8B32A}" type="pres">
      <dgm:prSet presAssocID="{840F1FF6-A197-48CA-B6C3-CC8E906AF9B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5F1BFB-BF95-4CA4-815C-B5FC88CB78E7}" type="pres">
      <dgm:prSet presAssocID="{840F1FF6-A197-48CA-B6C3-CC8E906AF9B8}" presName="level3hierChild" presStyleCnt="0"/>
      <dgm:spPr/>
    </dgm:pt>
  </dgm:ptLst>
  <dgm:cxnLst>
    <dgm:cxn modelId="{18476055-2F42-4CB2-AAB4-D123ACED2396}" srcId="{E0CECBC1-C024-49C3-943D-FF132C4628FD}" destId="{840F1FF6-A197-48CA-B6C3-CC8E906AF9B8}" srcOrd="1" destOrd="0" parTransId="{2F0AB4EF-AE01-44B1-9610-08310FA996E2}" sibTransId="{1F386C23-F2D1-46C3-A798-FF5804CBD1E7}"/>
    <dgm:cxn modelId="{66C60744-248A-41A4-A97A-486474266100}" srcId="{E0CECBC1-C024-49C3-943D-FF132C4628FD}" destId="{D7713318-3D59-4842-9DEC-FAFA52B6348D}" srcOrd="0" destOrd="0" parTransId="{DB484229-D1BA-4927-B77C-561837360C0A}" sibTransId="{54871748-C9CC-42F5-8513-65FA814FEC56}"/>
    <dgm:cxn modelId="{307C059D-3AF3-49EA-8CAC-7B65AAE8B373}" type="presOf" srcId="{E0CECBC1-C024-49C3-943D-FF132C4628FD}" destId="{22C1DE96-5738-455C-8D72-FAF3F5ADF4B8}" srcOrd="0" destOrd="0" presId="urn:microsoft.com/office/officeart/2005/8/layout/hierarchy2"/>
    <dgm:cxn modelId="{C7AE334A-1B85-43EE-9AAE-4DA65320EC43}" type="presOf" srcId="{DB484229-D1BA-4927-B77C-561837360C0A}" destId="{BCD2EDB1-ECFE-43C1-A31F-A377E43E8ACB}" srcOrd="0" destOrd="0" presId="urn:microsoft.com/office/officeart/2005/8/layout/hierarchy2"/>
    <dgm:cxn modelId="{9101623A-1AF5-4BCE-A5BF-86BD45EF7939}" type="presOf" srcId="{D7713318-3D59-4842-9DEC-FAFA52B6348D}" destId="{BE0BD161-9308-4CD6-8F3B-DFA2C9DA35EB}" srcOrd="0" destOrd="0" presId="urn:microsoft.com/office/officeart/2005/8/layout/hierarchy2"/>
    <dgm:cxn modelId="{7243E26A-2DA4-400B-BB64-524D1D361F05}" type="presOf" srcId="{DB484229-D1BA-4927-B77C-561837360C0A}" destId="{83457F4D-BF8A-4D09-96E7-63118431B4C4}" srcOrd="1" destOrd="0" presId="urn:microsoft.com/office/officeart/2005/8/layout/hierarchy2"/>
    <dgm:cxn modelId="{DCFE6D72-8E60-4B2F-A46D-D6127A387B76}" type="presOf" srcId="{BE42FF3C-1305-41D5-A5CD-9223DC7CC217}" destId="{8B90EA72-B769-4EDA-86ED-22E088E28FB3}" srcOrd="0" destOrd="0" presId="urn:microsoft.com/office/officeart/2005/8/layout/hierarchy2"/>
    <dgm:cxn modelId="{67BA2219-A295-4AA8-8F27-A501079C8625}" type="presOf" srcId="{2F0AB4EF-AE01-44B1-9610-08310FA996E2}" destId="{3BAF90D6-7597-4B20-8DA9-A0CACA4648B5}" srcOrd="0" destOrd="0" presId="urn:microsoft.com/office/officeart/2005/8/layout/hierarchy2"/>
    <dgm:cxn modelId="{D8F504F3-45C8-44F3-97BC-A8A42A706FC9}" type="presOf" srcId="{2F0AB4EF-AE01-44B1-9610-08310FA996E2}" destId="{BEF32CE2-A7F3-44AC-86D8-F3064181DE3B}" srcOrd="1" destOrd="0" presId="urn:microsoft.com/office/officeart/2005/8/layout/hierarchy2"/>
    <dgm:cxn modelId="{5F884159-06F5-4437-9DD3-8871E2FFB5CC}" type="presOf" srcId="{840F1FF6-A197-48CA-B6C3-CC8E906AF9B8}" destId="{A1D3C7C3-4A61-4091-95B0-B9672AB8B32A}" srcOrd="0" destOrd="0" presId="urn:microsoft.com/office/officeart/2005/8/layout/hierarchy2"/>
    <dgm:cxn modelId="{9AEECFED-CD71-4047-9B21-86810DC1D47B}" srcId="{BE42FF3C-1305-41D5-A5CD-9223DC7CC217}" destId="{E0CECBC1-C024-49C3-943D-FF132C4628FD}" srcOrd="0" destOrd="0" parTransId="{497D6B5D-69C6-43F8-9144-6269ED9FA1DA}" sibTransId="{4D287F9E-9A38-4548-A25B-477FA52D5777}"/>
    <dgm:cxn modelId="{F6049CE2-6511-4B92-901B-93911DA9EAFD}" type="presParOf" srcId="{8B90EA72-B769-4EDA-86ED-22E088E28FB3}" destId="{E49D3D48-9E01-4D35-8C87-7D9E71BDB455}" srcOrd="0" destOrd="0" presId="urn:microsoft.com/office/officeart/2005/8/layout/hierarchy2"/>
    <dgm:cxn modelId="{1B2C682E-BDF8-4DD4-BD0E-F6750FA9830A}" type="presParOf" srcId="{E49D3D48-9E01-4D35-8C87-7D9E71BDB455}" destId="{22C1DE96-5738-455C-8D72-FAF3F5ADF4B8}" srcOrd="0" destOrd="0" presId="urn:microsoft.com/office/officeart/2005/8/layout/hierarchy2"/>
    <dgm:cxn modelId="{973CA690-302F-4739-B5FC-D00ED384FFB0}" type="presParOf" srcId="{E49D3D48-9E01-4D35-8C87-7D9E71BDB455}" destId="{025A466C-8435-44C4-96EB-49BB730E26E6}" srcOrd="1" destOrd="0" presId="urn:microsoft.com/office/officeart/2005/8/layout/hierarchy2"/>
    <dgm:cxn modelId="{2B5F0FFC-7C1A-4445-AB27-FC640D0BD262}" type="presParOf" srcId="{025A466C-8435-44C4-96EB-49BB730E26E6}" destId="{BCD2EDB1-ECFE-43C1-A31F-A377E43E8ACB}" srcOrd="0" destOrd="0" presId="urn:microsoft.com/office/officeart/2005/8/layout/hierarchy2"/>
    <dgm:cxn modelId="{D78982A5-A8A3-44A7-9D7B-0A564ACB5F81}" type="presParOf" srcId="{BCD2EDB1-ECFE-43C1-A31F-A377E43E8ACB}" destId="{83457F4D-BF8A-4D09-96E7-63118431B4C4}" srcOrd="0" destOrd="0" presId="urn:microsoft.com/office/officeart/2005/8/layout/hierarchy2"/>
    <dgm:cxn modelId="{2701FF7A-0018-43BF-99AD-6678AD4A9DAB}" type="presParOf" srcId="{025A466C-8435-44C4-96EB-49BB730E26E6}" destId="{07612225-8467-4028-8437-169EBF374599}" srcOrd="1" destOrd="0" presId="urn:microsoft.com/office/officeart/2005/8/layout/hierarchy2"/>
    <dgm:cxn modelId="{18792495-BC77-40CB-AA5C-5ED7FD94B40E}" type="presParOf" srcId="{07612225-8467-4028-8437-169EBF374599}" destId="{BE0BD161-9308-4CD6-8F3B-DFA2C9DA35EB}" srcOrd="0" destOrd="0" presId="urn:microsoft.com/office/officeart/2005/8/layout/hierarchy2"/>
    <dgm:cxn modelId="{C61C927C-AD97-42EE-BE9B-F9867F6A9F94}" type="presParOf" srcId="{07612225-8467-4028-8437-169EBF374599}" destId="{8EB9168E-9FF0-4F4F-B02B-5AAB9BB7382D}" srcOrd="1" destOrd="0" presId="urn:microsoft.com/office/officeart/2005/8/layout/hierarchy2"/>
    <dgm:cxn modelId="{5F4D6FCF-80BE-4B37-AABD-FDC8574E63C2}" type="presParOf" srcId="{025A466C-8435-44C4-96EB-49BB730E26E6}" destId="{3BAF90D6-7597-4B20-8DA9-A0CACA4648B5}" srcOrd="2" destOrd="0" presId="urn:microsoft.com/office/officeart/2005/8/layout/hierarchy2"/>
    <dgm:cxn modelId="{FE15D996-4D27-4AC3-A2D0-1EDB21764F65}" type="presParOf" srcId="{3BAF90D6-7597-4B20-8DA9-A0CACA4648B5}" destId="{BEF32CE2-A7F3-44AC-86D8-F3064181DE3B}" srcOrd="0" destOrd="0" presId="urn:microsoft.com/office/officeart/2005/8/layout/hierarchy2"/>
    <dgm:cxn modelId="{46BDE6C6-0058-49B6-B245-B2D395DC09A8}" type="presParOf" srcId="{025A466C-8435-44C4-96EB-49BB730E26E6}" destId="{85B4988F-8CAA-46B6-B750-E9AD71CD47E4}" srcOrd="3" destOrd="0" presId="urn:microsoft.com/office/officeart/2005/8/layout/hierarchy2"/>
    <dgm:cxn modelId="{B4F76CC6-7174-4190-9928-AD987A9215C6}" type="presParOf" srcId="{85B4988F-8CAA-46B6-B750-E9AD71CD47E4}" destId="{A1D3C7C3-4A61-4091-95B0-B9672AB8B32A}" srcOrd="0" destOrd="0" presId="urn:microsoft.com/office/officeart/2005/8/layout/hierarchy2"/>
    <dgm:cxn modelId="{854029E1-E03C-4813-9EC5-365884934195}" type="presParOf" srcId="{85B4988F-8CAA-46B6-B750-E9AD71CD47E4}" destId="{0C5F1BFB-BF95-4CA4-815C-B5FC88CB78E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129" y="2130426"/>
            <a:ext cx="94874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257" y="3886200"/>
            <a:ext cx="78131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2242" y="274639"/>
            <a:ext cx="251138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086" y="274639"/>
            <a:ext cx="734812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8" y="4406901"/>
            <a:ext cx="94874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698" y="2906713"/>
            <a:ext cx="94874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85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871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535113"/>
            <a:ext cx="49316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86" y="2174875"/>
            <a:ext cx="49316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9996" y="1535113"/>
            <a:ext cx="49336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9996" y="2174875"/>
            <a:ext cx="49336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3050"/>
            <a:ext cx="367212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920" y="273051"/>
            <a:ext cx="62397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86" y="1435101"/>
            <a:ext cx="367212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774" y="4800600"/>
            <a:ext cx="66970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7774" y="612775"/>
            <a:ext cx="66970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7774" y="5367338"/>
            <a:ext cx="66970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600201"/>
            <a:ext cx="100455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086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A10C2-9366-4433-BAF9-2A499BEC2EFA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3586" y="6356351"/>
            <a:ext cx="3534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9228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152F8-BD5C-46DB-A112-21597DB39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2</a:t>
            </a:r>
            <a:r>
              <a:rPr lang="en-US" baseline="30000" dirty="0" smtClean="0">
                <a:latin typeface="Algerian" pitchFamily="82" charset="0"/>
              </a:rPr>
              <a:t>nd</a:t>
            </a:r>
            <a:r>
              <a:rPr lang="en-US" dirty="0" smtClean="0">
                <a:latin typeface="Algerian" pitchFamily="82" charset="0"/>
              </a:rPr>
              <a:t> Social Welfare Policy in Pakistan 1988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IMRAN AHMAD SAJID, PhD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163" y="6376594"/>
            <a:ext cx="8406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Source: </a:t>
            </a:r>
            <a:r>
              <a:rPr lang="en-US" sz="1600" b="1" i="1" dirty="0" err="1" smtClean="0"/>
              <a:t>Shireen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Rehmatullah</a:t>
            </a:r>
            <a:r>
              <a:rPr lang="en-US" sz="1600" b="1" i="1" dirty="0" smtClean="0"/>
              <a:t>. (2002). Social Welfare in Pakistan. Karachi: Oxford University Press</a:t>
            </a:r>
            <a:endParaRPr lang="en-US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</a:t>
            </a:r>
            <a:r>
              <a:rPr lang="en-US" dirty="0" err="1" smtClean="0"/>
              <a:t>Zakat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Helping Destitute, Disable, disadvantaged and underprivileged </a:t>
            </a:r>
          </a:p>
          <a:p>
            <a:r>
              <a:rPr lang="en-US" dirty="0" smtClean="0"/>
              <a:t>Women, children, senior citizens, students, disables</a:t>
            </a:r>
          </a:p>
          <a:p>
            <a:pPr lvl="1"/>
            <a:r>
              <a:rPr lang="en-US" dirty="0" smtClean="0"/>
              <a:t>Industrial training to </a:t>
            </a:r>
            <a:r>
              <a:rPr lang="en-US" dirty="0" smtClean="0">
                <a:solidFill>
                  <a:srgbClr val="FF0000"/>
                </a:solidFill>
              </a:rPr>
              <a:t>women</a:t>
            </a:r>
          </a:p>
          <a:p>
            <a:pPr lvl="1"/>
            <a:r>
              <a:rPr lang="en-US" dirty="0" smtClean="0"/>
              <a:t>Scholarships to </a:t>
            </a:r>
            <a:r>
              <a:rPr lang="en-US" dirty="0" smtClean="0">
                <a:solidFill>
                  <a:srgbClr val="FF0000"/>
                </a:solidFill>
              </a:rPr>
              <a:t>children </a:t>
            </a:r>
            <a:r>
              <a:rPr lang="en-US" dirty="0" smtClean="0"/>
              <a:t>(students)</a:t>
            </a:r>
          </a:p>
          <a:p>
            <a:pPr lvl="1"/>
            <a:r>
              <a:rPr lang="en-US" dirty="0" smtClean="0"/>
              <a:t>Helping aids to </a:t>
            </a:r>
            <a:r>
              <a:rPr lang="en-US" dirty="0" smtClean="0">
                <a:solidFill>
                  <a:srgbClr val="FF0000"/>
                </a:solidFill>
              </a:rPr>
              <a:t>disable</a:t>
            </a:r>
          </a:p>
          <a:p>
            <a:pPr lvl="1"/>
            <a:r>
              <a:rPr lang="en-US" dirty="0" smtClean="0"/>
              <a:t>Stipends to </a:t>
            </a:r>
            <a:r>
              <a:rPr lang="en-US" dirty="0" smtClean="0">
                <a:solidFill>
                  <a:srgbClr val="FF0000"/>
                </a:solidFill>
              </a:rPr>
              <a:t>senior citizens </a:t>
            </a:r>
          </a:p>
          <a:p>
            <a:pPr lvl="1"/>
            <a:r>
              <a:rPr lang="en-US" dirty="0" smtClean="0"/>
              <a:t>Stipends to </a:t>
            </a:r>
            <a:r>
              <a:rPr lang="en-US" dirty="0" smtClean="0">
                <a:solidFill>
                  <a:srgbClr val="FF0000"/>
                </a:solidFill>
              </a:rPr>
              <a:t>poor </a:t>
            </a:r>
            <a:r>
              <a:rPr lang="en-US" dirty="0" smtClean="0"/>
              <a:t>in communities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Emphasis on Social Work Education</a:t>
            </a:r>
          </a:p>
          <a:p>
            <a:pPr lvl="1"/>
            <a:r>
              <a:rPr lang="en-US" dirty="0" smtClean="0"/>
              <a:t>Graduate level social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comprehensive social welfare policy</a:t>
            </a:r>
          </a:p>
          <a:p>
            <a:r>
              <a:rPr lang="en-US" dirty="0" smtClean="0"/>
              <a:t>Sound and practical approach</a:t>
            </a:r>
          </a:p>
          <a:p>
            <a:r>
              <a:rPr lang="en-US" dirty="0" smtClean="0"/>
              <a:t>Death of General Zia in August 1988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27, 1988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 meeting of Officials, prominent social workers, thinkers from four provinces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Although Pakistan developed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economically</a:t>
            </a:r>
            <a:r>
              <a:rPr lang="en-US" dirty="0" smtClean="0">
                <a:sym typeface="Wingdings" pitchFamily="2" charset="2"/>
              </a:rPr>
              <a:t>, but there was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no </a:t>
            </a:r>
            <a:r>
              <a:rPr lang="en-US" dirty="0" smtClean="0">
                <a:sym typeface="Wingdings" pitchFamily="2" charset="2"/>
              </a:rPr>
              <a:t>substantial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reduction in poverty*</a:t>
            </a:r>
          </a:p>
          <a:p>
            <a:r>
              <a:rPr lang="en-US" dirty="0" smtClean="0">
                <a:sym typeface="Wingdings" pitchFamily="2" charset="2"/>
              </a:rPr>
              <a:t>Economic growth does not necessarily improve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man’s quality of life</a:t>
            </a:r>
            <a:r>
              <a:rPr lang="en-US" dirty="0" smtClean="0">
                <a:sym typeface="Wingdings" pitchFamily="2" charset="2"/>
              </a:rPr>
              <a:t>. 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23170" y="6264496"/>
            <a:ext cx="102025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/>
              <a:t>*the state of not having enough money to take care of basic needs such as food, clothing, and housing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(4) Suggestions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welfare policy may focus on the protection and uplift of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Destitute, disabled, disadvantaged, and underprivileged groups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Create social awareness amongst masses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Ensure technical guidance by the professional social workers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Direct the development process toward </a:t>
            </a:r>
            <a:r>
              <a:rPr lang="en-US" dirty="0" smtClean="0">
                <a:solidFill>
                  <a:srgbClr val="FF0000"/>
                </a:solidFill>
              </a:rPr>
              <a:t>poverty alleviation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prevention of social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(3) Policy </a:t>
            </a:r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were</a:t>
            </a: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523170" y="2143116"/>
          <a:ext cx="10638543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(4) New Social 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Drug Addiction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Mental ill-health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Beggary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Existing Poor administrative structure of social welfare department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(2) Basis of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of </a:t>
            </a:r>
            <a:r>
              <a:rPr lang="en-US" dirty="0" smtClean="0"/>
              <a:t>(1) </a:t>
            </a:r>
            <a:r>
              <a:rPr lang="en-US" dirty="0" smtClean="0">
                <a:solidFill>
                  <a:srgbClr val="FF0000"/>
                </a:solidFill>
              </a:rPr>
              <a:t>Islamic </a:t>
            </a:r>
            <a:r>
              <a:rPr lang="en-US" dirty="0" smtClean="0">
                <a:solidFill>
                  <a:srgbClr val="FF0000"/>
                </a:solidFill>
              </a:rPr>
              <a:t>Welfare State </a:t>
            </a:r>
            <a:r>
              <a:rPr lang="en-US" dirty="0" smtClean="0"/>
              <a:t>&amp; Contemporary concept of </a:t>
            </a:r>
            <a:r>
              <a:rPr lang="en-US" dirty="0" smtClean="0"/>
              <a:t>(2) </a:t>
            </a:r>
            <a:r>
              <a:rPr lang="en-US" dirty="0" smtClean="0">
                <a:solidFill>
                  <a:srgbClr val="FF0000"/>
                </a:solidFill>
              </a:rPr>
              <a:t>development </a:t>
            </a:r>
            <a:r>
              <a:rPr lang="en-US" dirty="0" smtClean="0"/>
              <a:t>through endeavoring to protect and develop individuals, family and community. </a:t>
            </a:r>
          </a:p>
          <a:p>
            <a:r>
              <a:rPr lang="en-US" dirty="0" smtClean="0"/>
              <a:t>Combination of </a:t>
            </a:r>
            <a:r>
              <a:rPr lang="en-US" dirty="0" smtClean="0">
                <a:solidFill>
                  <a:srgbClr val="FF0000"/>
                </a:solidFill>
              </a:rPr>
              <a:t>Remedial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preventive social work</a:t>
            </a:r>
          </a:p>
          <a:p>
            <a:pPr lvl="1"/>
            <a:r>
              <a:rPr lang="en-US" dirty="0" smtClean="0"/>
              <a:t>Widened the range of fields in which social welfare could play an effective role directly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Welfare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Existing: </a:t>
            </a:r>
            <a:r>
              <a:rPr lang="en-US" dirty="0" smtClean="0"/>
              <a:t>Federal Commission on Child Welfare and Development (existing through notification in 1980)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n-US" dirty="0" smtClean="0">
                <a:sym typeface="Wingdings" pitchFamily="2" charset="2"/>
              </a:rPr>
              <a:t> Provincial Commission on Child Welfare and Development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Prepare National Action Plan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of Welfare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of </a:t>
            </a:r>
          </a:p>
          <a:p>
            <a:pPr lvl="1"/>
            <a:r>
              <a:rPr lang="en-US" dirty="0" smtClean="0"/>
              <a:t>Ministry of Special Education, Social Welfare and </a:t>
            </a:r>
            <a:r>
              <a:rPr lang="en-US" dirty="0" err="1" smtClean="0"/>
              <a:t>Zakat</a:t>
            </a:r>
            <a:r>
              <a:rPr lang="en-US" dirty="0" smtClean="0"/>
              <a:t> Administration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23170" y="3571876"/>
          <a:ext cx="10202575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374</Words>
  <Application>Microsoft Office PowerPoint</Application>
  <PresentationFormat>Custom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2nd Social Welfare Policy in Pakistan 1988</vt:lpstr>
      <vt:lpstr>June 27, 1988</vt:lpstr>
      <vt:lpstr>Observations</vt:lpstr>
      <vt:lpstr>Four (4) Suggestions </vt:lpstr>
      <vt:lpstr>Three (3) Policy priorities</vt:lpstr>
      <vt:lpstr>Four (4) New Social Problems </vt:lpstr>
      <vt:lpstr>Two (2) Basis of Policy</vt:lpstr>
      <vt:lpstr>Child Welfare</vt:lpstr>
      <vt:lpstr>Administration of Welfare</vt:lpstr>
      <vt:lpstr>Role of Zakat</vt:lpstr>
      <vt:lpstr>Slide 11</vt:lpstr>
      <vt:lpstr>Evaluation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Social Welfare Policy in Pakistan 1988</dc:title>
  <dc:creator>Imran</dc:creator>
  <cp:lastModifiedBy>Imran</cp:lastModifiedBy>
  <cp:revision>32</cp:revision>
  <dcterms:created xsi:type="dcterms:W3CDTF">2016-03-23T17:20:24Z</dcterms:created>
  <dcterms:modified xsi:type="dcterms:W3CDTF">2017-04-04T04:05:47Z</dcterms:modified>
</cp:coreProperties>
</file>